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64" r:id="rId5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DE4"/>
    <a:srgbClr val="D1F3FF"/>
    <a:srgbClr val="F04B25"/>
    <a:srgbClr val="00A481"/>
    <a:srgbClr val="FBB700"/>
    <a:srgbClr val="005954"/>
    <a:srgbClr val="15665F"/>
    <a:srgbClr val="F2F2F2"/>
    <a:srgbClr val="333233"/>
    <a:srgbClr val="BA77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 snapToGrid="0">
      <p:cViewPr varScale="1">
        <p:scale>
          <a:sx n="47" d="100"/>
          <a:sy n="47" d="100"/>
        </p:scale>
        <p:origin x="2994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3403" y="48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F5CE2ABB-3E4F-4D41-8568-7C902D8340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B87AD07-52BA-4654-AB16-B5FB95B8BA3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FE1BA-D506-40EE-B152-1FC809E35E5F}" type="datetimeFigureOut">
              <a:rPr lang="en-US" smtClean="0"/>
              <a:t>12/31/2025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90CEFF96-CB5A-4136-B37B-371A897ECAD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B980E3A-98E2-4FFC-B81C-C354A7B3B9F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EF6829-522D-411D-99E3-19D7738EE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394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122A5C-B1F3-4931-941D-123ADD0E9CE3}" type="datetimeFigureOut">
              <a:rPr lang="en-US" smtClean="0"/>
              <a:t>12/31/2025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B98550-2AA3-427C-8530-E6B958473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703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98550-2AA3-427C-8530-E6B95847320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638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313C87C7-5821-BC93-D491-2D341E2EDE3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1350" y="760603"/>
            <a:ext cx="10992455" cy="45719"/>
          </a:xfrm>
          <a:prstGeom prst="rect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D3C79281-D6A2-9113-842E-52BA21301B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97598" y="1134316"/>
            <a:ext cx="8196805" cy="2872535"/>
          </a:xfrm>
        </p:spPr>
        <p:txBody>
          <a:bodyPr bIns="0" anchor="b">
            <a:noAutofit/>
          </a:bodyPr>
          <a:lstStyle>
            <a:lvl1pPr algn="ctr">
              <a:lnSpc>
                <a:spcPct val="70000"/>
              </a:lnSpc>
              <a:defRPr sz="11500" b="1" spc="-500" baseline="0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="" xmlns:a16="http://schemas.microsoft.com/office/drawing/2014/main" id="{5E790539-5576-6E20-76CE-838FCBFA1BE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85989" y="776614"/>
            <a:ext cx="2261384" cy="1304000"/>
          </a:xfrm>
          <a:solidFill>
            <a:schemeClr val="accent2"/>
          </a:solidFill>
        </p:spPr>
        <p:txBody>
          <a:bodyPr tIns="91440" bIns="0" anchor="ctr">
            <a:noAutofit/>
          </a:bodyPr>
          <a:lstStyle>
            <a:lvl1pPr marL="0" indent="0" algn="ctr">
              <a:lnSpc>
                <a:spcPct val="70000"/>
              </a:lnSpc>
              <a:spcBef>
                <a:spcPts val="0"/>
              </a:spcBef>
              <a:buNone/>
              <a:defRPr sz="2800" b="1" cap="all" spc="-150" baseline="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</a:t>
            </a:r>
          </a:p>
          <a:p>
            <a:pPr lvl="0"/>
            <a:r>
              <a:rPr lang="en-US" dirty="0"/>
              <a:t>text</a:t>
            </a:r>
          </a:p>
        </p:txBody>
      </p:sp>
      <p:sp>
        <p:nvSpPr>
          <p:cNvPr id="45" name="Picture Placeholder 44">
            <a:extLst>
              <a:ext uri="{FF2B5EF4-FFF2-40B4-BE49-F238E27FC236}">
                <a16:creationId xmlns="" xmlns:a16="http://schemas.microsoft.com/office/drawing/2014/main" id="{F4D90386-5045-9142-B669-3A4F71F15C98}"/>
              </a:ext>
            </a:extLst>
          </p:cNvPr>
          <p:cNvSpPr>
            <a:spLocks noGrp="1" noChangeAspect="1"/>
          </p:cNvSpPr>
          <p:nvPr>
            <p:ph type="pic" sz="quarter" idx="37"/>
          </p:nvPr>
        </p:nvSpPr>
        <p:spPr>
          <a:xfrm>
            <a:off x="8898456" y="1853528"/>
            <a:ext cx="1628552" cy="122651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endParaRPr lang="en-US" dirty="0"/>
          </a:p>
        </p:txBody>
      </p:sp>
      <p:sp>
        <p:nvSpPr>
          <p:cNvPr id="41" name="Text Placeholder 6">
            <a:extLst>
              <a:ext uri="{FF2B5EF4-FFF2-40B4-BE49-F238E27FC236}">
                <a16:creationId xmlns="" xmlns:a16="http://schemas.microsoft.com/office/drawing/2014/main" id="{49C83E00-6F31-B188-424A-B276312C464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99773" y="4026530"/>
            <a:ext cx="10992455" cy="525074"/>
          </a:xfrm>
        </p:spPr>
        <p:txBody>
          <a:bodyPr tIns="0">
            <a:noAutofit/>
          </a:bodyPr>
          <a:lstStyle>
            <a:lvl1pPr marL="0" indent="0" algn="ctr">
              <a:buNone/>
              <a:defRPr sz="2800" b="1"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subtitle here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B8B43F97-7D48-F9EA-04C2-C3A1E40A41C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1350" y="4911688"/>
            <a:ext cx="10992455" cy="45719"/>
          </a:xfrm>
          <a:prstGeom prst="rect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6">
            <a:extLst>
              <a:ext uri="{FF2B5EF4-FFF2-40B4-BE49-F238E27FC236}">
                <a16:creationId xmlns="" xmlns:a16="http://schemas.microsoft.com/office/drawing/2014/main" id="{7792914F-87A7-29B3-6934-DF2472809A6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988" y="5399966"/>
            <a:ext cx="5408411" cy="1092614"/>
          </a:xfrm>
          <a:solidFill>
            <a:schemeClr val="accent2"/>
          </a:solidFill>
        </p:spPr>
        <p:txBody>
          <a:bodyPr lIns="548640" tIns="182880" bIns="0" anchor="ctr">
            <a:noAutofit/>
          </a:bodyPr>
          <a:lstStyle>
            <a:lvl1pPr marL="0" indent="0" algn="l">
              <a:lnSpc>
                <a:spcPct val="70000"/>
              </a:lnSpc>
              <a:spcBef>
                <a:spcPts val="0"/>
              </a:spcBef>
              <a:buNone/>
              <a:defRPr sz="5400" b="1" cap="all" baseline="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="" xmlns:a16="http://schemas.microsoft.com/office/drawing/2014/main" id="{545983B4-DA5B-E9B4-4C93-FE5A09C1453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84813" y="5544090"/>
            <a:ext cx="2963043" cy="804367"/>
          </a:xfrm>
        </p:spPr>
        <p:txBody>
          <a:bodyPr tIns="0" bIns="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="" xmlns:a16="http://schemas.microsoft.com/office/drawing/2014/main" id="{A4F68B02-C05D-35BC-FE25-10CEEF045EE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5988" y="6624556"/>
            <a:ext cx="5408411" cy="1092614"/>
          </a:xfrm>
          <a:solidFill>
            <a:schemeClr val="accent2"/>
          </a:solidFill>
        </p:spPr>
        <p:txBody>
          <a:bodyPr lIns="548640" tIns="182880" bIns="0" anchor="ctr">
            <a:noAutofit/>
          </a:bodyPr>
          <a:lstStyle>
            <a:lvl1pPr marL="0" indent="0" algn="l">
              <a:lnSpc>
                <a:spcPct val="70000"/>
              </a:lnSpc>
              <a:spcBef>
                <a:spcPts val="0"/>
              </a:spcBef>
              <a:buNone/>
              <a:defRPr sz="5400" b="1" cap="all" baseline="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="" xmlns:a16="http://schemas.microsoft.com/office/drawing/2014/main" id="{99A75573-770E-753A-3991-8AE8A568B2B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684811" y="6838187"/>
            <a:ext cx="2963045" cy="665352"/>
          </a:xfrm>
        </p:spPr>
        <p:txBody>
          <a:bodyPr tIns="0" bIns="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4" name="Chart Placeholder 23">
            <a:extLst>
              <a:ext uri="{FF2B5EF4-FFF2-40B4-BE49-F238E27FC236}">
                <a16:creationId xmlns="" xmlns:a16="http://schemas.microsoft.com/office/drawing/2014/main" id="{5B2C4F8B-2E88-17EB-119F-18F378A80161}"/>
              </a:ext>
            </a:extLst>
          </p:cNvPr>
          <p:cNvSpPr>
            <a:spLocks noGrp="1"/>
          </p:cNvSpPr>
          <p:nvPr>
            <p:ph type="chart" sz="quarter" idx="22"/>
          </p:nvPr>
        </p:nvSpPr>
        <p:spPr>
          <a:xfrm>
            <a:off x="6354604" y="5459653"/>
            <a:ext cx="1499616" cy="1353312"/>
          </a:xfrm>
        </p:spPr>
        <p:txBody>
          <a:bodyPr>
            <a:normAutofit/>
          </a:bodyPr>
          <a:lstStyle>
            <a:lvl1pPr marL="0" indent="0" algn="ctr">
              <a:buNone/>
              <a:defRPr sz="1400" b="1"/>
            </a:lvl1pPr>
          </a:lstStyle>
          <a:p>
            <a:endParaRPr lang="en-US" dirty="0"/>
          </a:p>
        </p:txBody>
      </p:sp>
      <p:sp>
        <p:nvSpPr>
          <p:cNvPr id="17" name="Text Placeholder 6">
            <a:extLst>
              <a:ext uri="{FF2B5EF4-FFF2-40B4-BE49-F238E27FC236}">
                <a16:creationId xmlns="" xmlns:a16="http://schemas.microsoft.com/office/drawing/2014/main" id="{92FD6443-DCCF-F177-9121-2D2A6BF7DFD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9200" y="6443508"/>
            <a:ext cx="1590104" cy="691168"/>
          </a:xfrm>
          <a:solidFill>
            <a:schemeClr val="accent1"/>
          </a:solidFill>
        </p:spPr>
        <p:txBody>
          <a:bodyPr lIns="0" tIns="137160" rIns="0" bIns="0" anchor="ctr">
            <a:noAutofit/>
          </a:bodyPr>
          <a:lstStyle>
            <a:lvl1pPr marL="0" indent="0" algn="ctr">
              <a:lnSpc>
                <a:spcPct val="70000"/>
              </a:lnSpc>
              <a:spcBef>
                <a:spcPts val="0"/>
              </a:spcBef>
              <a:buNone/>
              <a:defRPr sz="5400" b="1" cap="all" spc="-300" baseline="0">
                <a:solidFill>
                  <a:schemeClr val="accent2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20" name="Text Placeholder 6">
            <a:extLst>
              <a:ext uri="{FF2B5EF4-FFF2-40B4-BE49-F238E27FC236}">
                <a16:creationId xmlns="" xmlns:a16="http://schemas.microsoft.com/office/drawing/2014/main" id="{F5BE4317-7748-EC3E-FF19-D8E610B02F3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99200" y="7214903"/>
            <a:ext cx="1590104" cy="483107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5" name="Chart Placeholder 23">
            <a:extLst>
              <a:ext uri="{FF2B5EF4-FFF2-40B4-BE49-F238E27FC236}">
                <a16:creationId xmlns="" xmlns:a16="http://schemas.microsoft.com/office/drawing/2014/main" id="{87CE804E-615D-0DBE-4ACD-9498FC05318E}"/>
              </a:ext>
            </a:extLst>
          </p:cNvPr>
          <p:cNvSpPr>
            <a:spLocks noGrp="1"/>
          </p:cNvSpPr>
          <p:nvPr>
            <p:ph type="chart" sz="quarter" idx="23"/>
          </p:nvPr>
        </p:nvSpPr>
        <p:spPr>
          <a:xfrm>
            <a:off x="8099552" y="5459653"/>
            <a:ext cx="1499616" cy="1353312"/>
          </a:xfrm>
        </p:spPr>
        <p:txBody>
          <a:bodyPr>
            <a:normAutofit/>
          </a:bodyPr>
          <a:lstStyle>
            <a:lvl1pPr marL="0" indent="0" algn="ctr">
              <a:buNone/>
              <a:defRPr sz="1400" b="1"/>
            </a:lvl1pPr>
          </a:lstStyle>
          <a:p>
            <a:endParaRPr lang="en-US" dirty="0"/>
          </a:p>
        </p:txBody>
      </p:sp>
      <p:sp>
        <p:nvSpPr>
          <p:cNvPr id="18" name="Text Placeholder 6">
            <a:extLst>
              <a:ext uri="{FF2B5EF4-FFF2-40B4-BE49-F238E27FC236}">
                <a16:creationId xmlns="" xmlns:a16="http://schemas.microsoft.com/office/drawing/2014/main" id="{FA086B15-B175-56ED-30CB-D95624588FD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054308" y="6443508"/>
            <a:ext cx="1590104" cy="691168"/>
          </a:xfrm>
          <a:solidFill>
            <a:schemeClr val="accent1"/>
          </a:solidFill>
        </p:spPr>
        <p:txBody>
          <a:bodyPr lIns="0" tIns="137160" rIns="0" bIns="0" anchor="ctr">
            <a:noAutofit/>
          </a:bodyPr>
          <a:lstStyle>
            <a:lvl1pPr marL="0" indent="0" algn="ctr">
              <a:lnSpc>
                <a:spcPct val="70000"/>
              </a:lnSpc>
              <a:spcBef>
                <a:spcPts val="0"/>
              </a:spcBef>
              <a:buNone/>
              <a:defRPr sz="5400" b="1" cap="all" spc="-300" baseline="0">
                <a:solidFill>
                  <a:schemeClr val="accent2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21" name="Text Placeholder 6">
            <a:extLst>
              <a:ext uri="{FF2B5EF4-FFF2-40B4-BE49-F238E27FC236}">
                <a16:creationId xmlns="" xmlns:a16="http://schemas.microsoft.com/office/drawing/2014/main" id="{6734814B-0FF0-B4C5-DAEA-C77A21404C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54308" y="7214903"/>
            <a:ext cx="1590104" cy="483107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6" name="Chart Placeholder 23">
            <a:extLst>
              <a:ext uri="{FF2B5EF4-FFF2-40B4-BE49-F238E27FC236}">
                <a16:creationId xmlns="" xmlns:a16="http://schemas.microsoft.com/office/drawing/2014/main" id="{39B6F419-7B3A-9DD3-BB41-E6E6678E9915}"/>
              </a:ext>
            </a:extLst>
          </p:cNvPr>
          <p:cNvSpPr>
            <a:spLocks noGrp="1"/>
          </p:cNvSpPr>
          <p:nvPr>
            <p:ph type="chart" sz="quarter" idx="24"/>
          </p:nvPr>
        </p:nvSpPr>
        <p:spPr>
          <a:xfrm>
            <a:off x="9855072" y="5459653"/>
            <a:ext cx="1499616" cy="1353312"/>
          </a:xfrm>
        </p:spPr>
        <p:txBody>
          <a:bodyPr>
            <a:normAutofit/>
          </a:bodyPr>
          <a:lstStyle>
            <a:lvl1pPr marL="0" indent="0" algn="ctr">
              <a:buNone/>
              <a:defRPr sz="1400" b="1"/>
            </a:lvl1pPr>
          </a:lstStyle>
          <a:p>
            <a:endParaRPr lang="en-US" dirty="0"/>
          </a:p>
        </p:txBody>
      </p:sp>
      <p:sp>
        <p:nvSpPr>
          <p:cNvPr id="19" name="Text Placeholder 6">
            <a:extLst>
              <a:ext uri="{FF2B5EF4-FFF2-40B4-BE49-F238E27FC236}">
                <a16:creationId xmlns="" xmlns:a16="http://schemas.microsoft.com/office/drawing/2014/main" id="{9EC7C4F7-737D-A661-5E51-8FD5400CA48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809416" y="6443508"/>
            <a:ext cx="1590104" cy="691168"/>
          </a:xfrm>
          <a:solidFill>
            <a:schemeClr val="accent1"/>
          </a:solidFill>
        </p:spPr>
        <p:txBody>
          <a:bodyPr lIns="0" tIns="137160" rIns="0" bIns="0" anchor="ctr">
            <a:noAutofit/>
          </a:bodyPr>
          <a:lstStyle>
            <a:lvl1pPr marL="0" indent="0" algn="ctr">
              <a:lnSpc>
                <a:spcPct val="70000"/>
              </a:lnSpc>
              <a:spcBef>
                <a:spcPts val="0"/>
              </a:spcBef>
              <a:buNone/>
              <a:defRPr sz="5400" b="1" cap="all" spc="-300" baseline="0">
                <a:solidFill>
                  <a:schemeClr val="accent2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="" xmlns:a16="http://schemas.microsoft.com/office/drawing/2014/main" id="{7DC0C4BA-B3DD-1DFD-D9D2-F6DB9B13A41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809416" y="7214903"/>
            <a:ext cx="1590104" cy="483107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511BD219-2BD9-0F4F-568A-C7664FFBB5E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1350" y="8151401"/>
            <a:ext cx="10992455" cy="45719"/>
          </a:xfrm>
          <a:prstGeom prst="rect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="" xmlns:a16="http://schemas.microsoft.com/office/drawing/2014/main" id="{46D33627-3104-42EA-0AEA-9467D7FCE369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054750" y="7991712"/>
            <a:ext cx="1024128" cy="1709928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="" xmlns:a16="http://schemas.microsoft.com/office/drawing/2014/main" id="{EC746F28-FE88-1802-2D62-907B8E6005F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24176" y="8636202"/>
            <a:ext cx="9169789" cy="1062318"/>
          </a:xfrm>
        </p:spPr>
        <p:txBody>
          <a:bodyPr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9" name="Text Placeholder 6">
            <a:extLst>
              <a:ext uri="{FF2B5EF4-FFF2-40B4-BE49-F238E27FC236}">
                <a16:creationId xmlns="" xmlns:a16="http://schemas.microsoft.com/office/drawing/2014/main" id="{59A512EE-8D5C-545C-171A-C7F90A2ECE7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6630" y="9944953"/>
            <a:ext cx="5367770" cy="1323918"/>
          </a:xfrm>
          <a:solidFill>
            <a:schemeClr val="accent2"/>
          </a:solidFill>
        </p:spPr>
        <p:txBody>
          <a:bodyPr lIns="274320" tIns="182880" bIns="0" anchor="ctr">
            <a:noAutofit/>
          </a:bodyPr>
          <a:lstStyle>
            <a:lvl1pPr marL="0" indent="0" algn="l">
              <a:lnSpc>
                <a:spcPct val="70000"/>
              </a:lnSpc>
              <a:spcBef>
                <a:spcPts val="0"/>
              </a:spcBef>
              <a:buNone/>
              <a:defRPr sz="5400" b="1" cap="all" baseline="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####</a:t>
            </a:r>
          </a:p>
        </p:txBody>
      </p:sp>
      <p:sp>
        <p:nvSpPr>
          <p:cNvPr id="30" name="Text Placeholder 6">
            <a:extLst>
              <a:ext uri="{FF2B5EF4-FFF2-40B4-BE49-F238E27FC236}">
                <a16:creationId xmlns="" xmlns:a16="http://schemas.microsoft.com/office/drawing/2014/main" id="{FFFC253F-4143-752D-00C5-D953818EB6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725453" y="10165794"/>
            <a:ext cx="2922403" cy="882237"/>
          </a:xfrm>
        </p:spPr>
        <p:txBody>
          <a:bodyPr tIns="0" bIns="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1">
                <a:solidFill>
                  <a:schemeClr val="bg1"/>
                </a:solidFill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1" name="Text Placeholder 6">
            <a:extLst>
              <a:ext uri="{FF2B5EF4-FFF2-40B4-BE49-F238E27FC236}">
                <a16:creationId xmlns="" xmlns:a16="http://schemas.microsoft.com/office/drawing/2014/main" id="{BD380C72-CFE3-7F44-2CC7-83AA63571D8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197600" y="9944953"/>
            <a:ext cx="5367770" cy="1323918"/>
          </a:xfrm>
          <a:solidFill>
            <a:schemeClr val="accent2"/>
          </a:solidFill>
        </p:spPr>
        <p:txBody>
          <a:bodyPr lIns="274320" tIns="182880" bIns="0" anchor="ctr">
            <a:noAutofit/>
          </a:bodyPr>
          <a:lstStyle>
            <a:lvl1pPr marL="0" indent="0" algn="l">
              <a:lnSpc>
                <a:spcPct val="70000"/>
              </a:lnSpc>
              <a:spcBef>
                <a:spcPts val="0"/>
              </a:spcBef>
              <a:buNone/>
              <a:defRPr sz="5400" b="1" cap="all" baseline="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####</a:t>
            </a:r>
          </a:p>
        </p:txBody>
      </p:sp>
      <p:sp>
        <p:nvSpPr>
          <p:cNvPr id="32" name="Text Placeholder 6">
            <a:extLst>
              <a:ext uri="{FF2B5EF4-FFF2-40B4-BE49-F238E27FC236}">
                <a16:creationId xmlns="" xmlns:a16="http://schemas.microsoft.com/office/drawing/2014/main" id="{2BF102BC-CB96-CB02-9139-32D88874450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65944" y="10165794"/>
            <a:ext cx="3172302" cy="882237"/>
          </a:xfrm>
        </p:spPr>
        <p:txBody>
          <a:bodyPr tIns="0" bIns="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1">
                <a:solidFill>
                  <a:schemeClr val="bg1"/>
                </a:solidFill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9366E303-9FE7-7742-36AD-B1E42190DE2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1350" y="11729546"/>
            <a:ext cx="10992455" cy="45719"/>
          </a:xfrm>
          <a:prstGeom prst="rect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Text Placeholder 6">
            <a:extLst>
              <a:ext uri="{FF2B5EF4-FFF2-40B4-BE49-F238E27FC236}">
                <a16:creationId xmlns="" xmlns:a16="http://schemas.microsoft.com/office/drawing/2014/main" id="{12894317-D082-D97C-EEA8-C49D84B0DEB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25028" y="12072863"/>
            <a:ext cx="8320681" cy="1304000"/>
          </a:xfrm>
        </p:spPr>
        <p:txBody>
          <a:bodyPr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6" name="Picture Placeholder 35">
            <a:extLst>
              <a:ext uri="{FF2B5EF4-FFF2-40B4-BE49-F238E27FC236}">
                <a16:creationId xmlns="" xmlns:a16="http://schemas.microsoft.com/office/drawing/2014/main" id="{35EEEBE9-1F4E-588A-154D-7D585B3C8A1C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9072563" y="12072863"/>
            <a:ext cx="642937" cy="1295391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37" name="Picture Placeholder 35">
            <a:extLst>
              <a:ext uri="{FF2B5EF4-FFF2-40B4-BE49-F238E27FC236}">
                <a16:creationId xmlns="" xmlns:a16="http://schemas.microsoft.com/office/drawing/2014/main" id="{D16FBB7D-2360-D0C1-86DB-4E674C901120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9942353" y="12072863"/>
            <a:ext cx="642937" cy="1295391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38" name="Picture Placeholder 35">
            <a:extLst>
              <a:ext uri="{FF2B5EF4-FFF2-40B4-BE49-F238E27FC236}">
                <a16:creationId xmlns="" xmlns:a16="http://schemas.microsoft.com/office/drawing/2014/main" id="{0A8646B3-1B49-2AF8-B4E2-243676B685B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10812143" y="12072863"/>
            <a:ext cx="642937" cy="1295391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46" name="Rectangle 45">
            <a:extLst>
              <a:ext uri="{FF2B5EF4-FFF2-40B4-BE49-F238E27FC236}">
                <a16:creationId xmlns="" xmlns:a16="http://schemas.microsoft.com/office/drawing/2014/main" id="{4E549375-BF59-BA30-6C10-55268D8E18F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1350" y="13674461"/>
            <a:ext cx="10992455" cy="45719"/>
          </a:xfrm>
          <a:prstGeom prst="rect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Text Placeholder 6">
            <a:extLst>
              <a:ext uri="{FF2B5EF4-FFF2-40B4-BE49-F238E27FC236}">
                <a16:creationId xmlns="" xmlns:a16="http://schemas.microsoft.com/office/drawing/2014/main" id="{65C132A3-0F95-1B1C-D57B-61D94C06D275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25029" y="14074380"/>
            <a:ext cx="2509116" cy="882237"/>
          </a:xfrm>
        </p:spPr>
        <p:txBody>
          <a:bodyPr t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1">
                <a:solidFill>
                  <a:schemeClr val="tx1"/>
                </a:solidFill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="" xmlns:a16="http://schemas.microsoft.com/office/drawing/2014/main" id="{4E6FCEF2-D466-C5F5-BD32-7C299301A01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290193" y="14074380"/>
            <a:ext cx="8303772" cy="1609958"/>
          </a:xfrm>
        </p:spPr>
        <p:txBody>
          <a:bodyPr tIns="0" numCol="3" spcCol="4572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</p:spTree>
    <p:extLst>
      <p:ext uri="{BB962C8B-B14F-4D97-AF65-F5344CB8AC3E}">
        <p14:creationId xmlns:p14="http://schemas.microsoft.com/office/powerpoint/2010/main" val="389320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E7AAD45-1C7C-8078-78AF-DC38C96BAE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9C36303-5204-D0B3-5BAD-0ED46B52A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F0A32-A5A0-4EC5-89D8-E1F3FD4B08CE}" type="datetimeFigureOut">
              <a:rPr lang="en-US" smtClean="0"/>
              <a:t>12/31/2025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E0E989AF-B0E3-7F09-86C8-88C53E6429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FD9766-D552-4D33-865B-173EBB38B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950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="" xmlns:a16="http://schemas.microsoft.com/office/drawing/2014/main" id="{D9A9D089-225A-F19C-DDC9-A12CD8BEB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00D00A5-B99B-370A-2424-D34C55BF5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B86D4FE-1DF3-11B9-D2E2-18741FC47A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066963"/>
            <a:ext cx="2743200" cy="8651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F0A32-A5A0-4EC5-89D8-E1F3FD4B08CE}" type="datetimeFigureOut">
              <a:rPr lang="en-US" smtClean="0"/>
              <a:t>12/31/2025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21CAB49-08A3-C09B-7541-34DFDC9361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15066963"/>
            <a:ext cx="2743200" cy="8651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D9766-D552-4D33-865B-173EBB38B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86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svg"/><Relationship Id="rId18" Type="http://schemas.openxmlformats.org/officeDocument/2006/relationships/image" Target="../media/image9.png"/><Relationship Id="rId3" Type="http://schemas.openxmlformats.org/officeDocument/2006/relationships/image" Target="../media/image1.png"/><Relationship Id="rId12" Type="http://schemas.openxmlformats.org/officeDocument/2006/relationships/image" Target="../media/image4.png"/><Relationship Id="rId1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92.svg"/><Relationship Id="rId5" Type="http://schemas.openxmlformats.org/officeDocument/2006/relationships/image" Target="../media/image2.png"/><Relationship Id="rId15" Type="http://schemas.openxmlformats.org/officeDocument/2006/relationships/image" Target="../media/image6.png"/><Relationship Id="rId10" Type="http://schemas.openxmlformats.org/officeDocument/2006/relationships/image" Target="../media/image3.png"/><Relationship Id="rId4" Type="http://schemas.openxmlformats.org/officeDocument/2006/relationships/image" Target="../media/image23.svg"/><Relationship Id="rId9" Type="http://schemas.openxmlformats.org/officeDocument/2006/relationships/image" Target="../media/image74.svg"/><Relationship Id="rId1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Placeholder 1045" descr="Graduation Cap">
            <a:extLst>
              <a:ext uri="{FF2B5EF4-FFF2-40B4-BE49-F238E27FC236}">
                <a16:creationId xmlns="" xmlns:a16="http://schemas.microsoft.com/office/drawing/2014/main" id="{2A74EE71-198D-F31A-01A8-2EB26AF3F224}"/>
              </a:ext>
            </a:extLst>
          </p:cNvPr>
          <p:cNvPicPr>
            <a:picLocks noGrp="1" noChangeAspect="1"/>
          </p:cNvPicPr>
          <p:nvPr>
            <p:ph type="pic" sz="quarter" idx="37"/>
          </p:nvPr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 t="2901" b="2901"/>
          <a:stretch/>
        </p:blipFill>
        <p:spPr>
          <a:xfrm>
            <a:off x="10207197" y="1584539"/>
            <a:ext cx="1628552" cy="1226510"/>
          </a:xfrm>
        </p:spPr>
      </p:pic>
      <p:sp>
        <p:nvSpPr>
          <p:cNvPr id="172" name="Text Placeholder 171">
            <a:extLst>
              <a:ext uri="{FF2B5EF4-FFF2-40B4-BE49-F238E27FC236}">
                <a16:creationId xmlns="" xmlns:a16="http://schemas.microsoft.com/office/drawing/2014/main" id="{2C9EFB1D-9F4D-A420-E8AE-5F6CFCF40F87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00036" y="2681589"/>
            <a:ext cx="10992455" cy="525074"/>
          </a:xfrm>
        </p:spPr>
        <p:txBody>
          <a:bodyPr/>
          <a:lstStyle/>
          <a:p>
            <a:r>
              <a:rPr lang="en-US" sz="2400" dirty="0" smtClean="0"/>
              <a:t>110A</a:t>
            </a:r>
            <a:r>
              <a:rPr lang="tr-TR" sz="2400" dirty="0" smtClean="0"/>
              <a:t>1234</a:t>
            </a:r>
            <a:r>
              <a:rPr lang="en-US" sz="2400" dirty="0" smtClean="0"/>
              <a:t> </a:t>
            </a:r>
            <a:r>
              <a:rPr lang="tr-TR" sz="2400" dirty="0" smtClean="0"/>
              <a:t>Ahmet SAVCI</a:t>
            </a:r>
            <a:r>
              <a:rPr lang="en-US" sz="2400" dirty="0" smtClean="0"/>
              <a:t>       120A</a:t>
            </a:r>
            <a:r>
              <a:rPr lang="tr-TR" sz="2400" dirty="0" smtClean="0"/>
              <a:t>1234</a:t>
            </a:r>
            <a:r>
              <a:rPr lang="en-US" sz="2400" dirty="0" smtClean="0"/>
              <a:t> </a:t>
            </a:r>
            <a:r>
              <a:rPr lang="tr-TR" sz="2400" dirty="0" smtClean="0"/>
              <a:t>Yaşar Şahin </a:t>
            </a:r>
            <a:endParaRPr lang="en-US" sz="2400" dirty="0"/>
          </a:p>
          <a:p>
            <a:r>
              <a:rPr lang="en-US" sz="2400" dirty="0"/>
              <a:t>ADVISER : </a:t>
            </a:r>
            <a:r>
              <a:rPr lang="tr-TR" sz="2400" dirty="0" err="1" smtClean="0"/>
              <a:t>Assoc</a:t>
            </a:r>
            <a:r>
              <a:rPr lang="tr-TR" sz="2400" dirty="0" smtClean="0"/>
              <a:t>. </a:t>
            </a:r>
            <a:r>
              <a:rPr lang="en-US" sz="2400" dirty="0" smtClean="0"/>
              <a:t>Prof </a:t>
            </a:r>
            <a:r>
              <a:rPr lang="en-US" sz="2400" dirty="0"/>
              <a:t>Dr. </a:t>
            </a:r>
            <a:r>
              <a:rPr lang="tr-TR" sz="2400" dirty="0" smtClean="0"/>
              <a:t>Tarık KOÇAL </a:t>
            </a:r>
            <a:endParaRPr lang="en-US" sz="2400" dirty="0"/>
          </a:p>
        </p:txBody>
      </p:sp>
      <p:sp>
        <p:nvSpPr>
          <p:cNvPr id="512" name="Text Placeholder 511">
            <a:extLst>
              <a:ext uri="{FF2B5EF4-FFF2-40B4-BE49-F238E27FC236}">
                <a16:creationId xmlns="" xmlns:a16="http://schemas.microsoft.com/office/drawing/2014/main" id="{60E34802-19D6-FFDC-430A-441FD77C137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988" y="5399966"/>
            <a:ext cx="5408411" cy="1092614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44%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86" name="Text Placeholder 185">
            <a:extLst>
              <a:ext uri="{FF2B5EF4-FFF2-40B4-BE49-F238E27FC236}">
                <a16:creationId xmlns="" xmlns:a16="http://schemas.microsoft.com/office/drawing/2014/main" id="{461043ED-3F40-9CB4-8D2B-F3C87DD7A4A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00037" y="5544090"/>
            <a:ext cx="4947820" cy="804367"/>
          </a:xfrm>
        </p:spPr>
        <p:txBody>
          <a:bodyPr/>
          <a:lstStyle/>
          <a:p>
            <a:r>
              <a:rPr lang="en-US" dirty="0"/>
              <a:t>This study presents experimental research on the wave forces affecting cylindrical legs on offshore platforms.</a:t>
            </a:r>
            <a:endParaRPr lang="en-US" noProof="1"/>
          </a:p>
        </p:txBody>
      </p:sp>
      <p:sp>
        <p:nvSpPr>
          <p:cNvPr id="513" name="Text Placeholder 512">
            <a:extLst>
              <a:ext uri="{FF2B5EF4-FFF2-40B4-BE49-F238E27FC236}">
                <a16:creationId xmlns="" xmlns:a16="http://schemas.microsoft.com/office/drawing/2014/main" id="{71C8437F-6809-B184-8704-5DB7ADB0C97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5988" y="6624556"/>
            <a:ext cx="5408411" cy="1092614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35%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15" name="Text Placeholder 214">
            <a:extLst>
              <a:ext uri="{FF2B5EF4-FFF2-40B4-BE49-F238E27FC236}">
                <a16:creationId xmlns="" xmlns:a16="http://schemas.microsoft.com/office/drawing/2014/main" id="{6807459D-4170-C229-F963-F2976F0EBF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3284" y="6856413"/>
            <a:ext cx="5573414" cy="665352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aim was to determine pressure </a:t>
            </a:r>
            <a:r>
              <a:rPr lang="en-US" dirty="0" smtClean="0"/>
              <a:t>distributions </a:t>
            </a:r>
            <a:r>
              <a:rPr lang="en-US" dirty="0"/>
              <a:t>and deformations in the surface properties of altered </a:t>
            </a:r>
            <a:r>
              <a:rPr lang="en-US" dirty="0" smtClean="0"/>
              <a:t>cylinders</a:t>
            </a:r>
            <a:r>
              <a:rPr lang="tr-TR" dirty="0" smtClean="0"/>
              <a:t>.</a:t>
            </a:r>
            <a:endParaRPr lang="en-US" noProof="1"/>
          </a:p>
        </p:txBody>
      </p:sp>
      <p:sp>
        <p:nvSpPr>
          <p:cNvPr id="41" name="Text Placeholder 40">
            <a:extLst>
              <a:ext uri="{FF2B5EF4-FFF2-40B4-BE49-F238E27FC236}">
                <a16:creationId xmlns="" xmlns:a16="http://schemas.microsoft.com/office/drawing/2014/main" id="{F759D3BD-334F-437B-885B-61E4D9284B7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99200" y="6443508"/>
            <a:ext cx="1590104" cy="691168"/>
          </a:xfrm>
        </p:spPr>
        <p:txBody>
          <a:bodyPr/>
          <a:lstStyle/>
          <a:p>
            <a:r>
              <a:rPr lang="en-US" dirty="0"/>
              <a:t>66%</a:t>
            </a:r>
          </a:p>
        </p:txBody>
      </p:sp>
      <p:sp>
        <p:nvSpPr>
          <p:cNvPr id="102" name="Text Placeholder 101">
            <a:extLst>
              <a:ext uri="{FF2B5EF4-FFF2-40B4-BE49-F238E27FC236}">
                <a16:creationId xmlns="" xmlns:a16="http://schemas.microsoft.com/office/drawing/2014/main" id="{8C30C1D0-D077-7E0F-3AEE-3879232A054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99200" y="7214903"/>
            <a:ext cx="1590104" cy="483107"/>
          </a:xfrm>
        </p:spPr>
        <p:txBody>
          <a:bodyPr/>
          <a:lstStyle/>
          <a:p>
            <a:r>
              <a:rPr lang="en-US" dirty="0"/>
              <a:t>Of graduates earn more income.</a:t>
            </a:r>
          </a:p>
        </p:txBody>
      </p:sp>
      <p:pic>
        <p:nvPicPr>
          <p:cNvPr id="493" name="Picture Placeholder 492" descr="Microscope">
            <a:extLst>
              <a:ext uri="{FF2B5EF4-FFF2-40B4-BE49-F238E27FC236}">
                <a16:creationId xmlns="" xmlns:a16="http://schemas.microsoft.com/office/drawing/2014/main" id="{CEA0B215-4FDF-F4F2-A484-B07FF4B9C285}"/>
              </a:ext>
            </a:extLst>
          </p:cNvPr>
          <p:cNvPicPr>
            <a:picLocks noGrp="1" noChangeAspect="1"/>
          </p:cNvPicPr>
          <p:nvPr>
            <p:ph type="pic" sz="quarter" idx="25"/>
          </p:nvPr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 t="171" b="171"/>
          <a:stretch/>
        </p:blipFill>
        <p:spPr>
          <a:xfrm>
            <a:off x="10943016" y="9317822"/>
            <a:ext cx="1024128" cy="1709928"/>
          </a:xfrm>
        </p:spPr>
      </p:pic>
      <p:sp>
        <p:nvSpPr>
          <p:cNvPr id="301" name="Text Placeholder 300">
            <a:extLst>
              <a:ext uri="{FF2B5EF4-FFF2-40B4-BE49-F238E27FC236}">
                <a16:creationId xmlns="" xmlns:a16="http://schemas.microsoft.com/office/drawing/2014/main" id="{4DF64256-27BC-01AB-7DFF-86F5A69BD6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5989" y="8634047"/>
            <a:ext cx="5713212" cy="2214226"/>
          </a:xfrm>
        </p:spPr>
        <p:txBody>
          <a:bodyPr/>
          <a:lstStyle/>
          <a:p>
            <a:r>
              <a:rPr lang="en-US" dirty="0"/>
              <a:t>As seen in </a:t>
            </a:r>
            <a:r>
              <a:rPr lang="en-US" dirty="0" smtClean="0"/>
              <a:t>Figure</a:t>
            </a:r>
            <a:r>
              <a:rPr lang="tr-TR" dirty="0" smtClean="0"/>
              <a:t>, </a:t>
            </a:r>
            <a:r>
              <a:rPr lang="en-US" dirty="0" smtClean="0"/>
              <a:t>the </a:t>
            </a:r>
            <a:r>
              <a:rPr lang="en-US" dirty="0"/>
              <a:t>time taken for the collision on each cylinder differs due to their surface characteristics. The pressure impact on the cylinder is proportional to the cylinder’s surface elevation in both </a:t>
            </a:r>
            <a:r>
              <a:rPr lang="en-US" dirty="0" smtClean="0"/>
              <a:t>cases. </a:t>
            </a:r>
            <a:endParaRPr lang="en-US" noProof="1"/>
          </a:p>
        </p:txBody>
      </p:sp>
      <p:sp>
        <p:nvSpPr>
          <p:cNvPr id="516" name="Text Placeholder 515">
            <a:extLst>
              <a:ext uri="{FF2B5EF4-FFF2-40B4-BE49-F238E27FC236}">
                <a16:creationId xmlns="" xmlns:a16="http://schemas.microsoft.com/office/drawing/2014/main" id="{94C589D9-4401-7788-910D-40AF39E87998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525027" y="11923418"/>
            <a:ext cx="9682170" cy="1304000"/>
          </a:xfrm>
        </p:spPr>
        <p:txBody>
          <a:bodyPr/>
          <a:lstStyle/>
          <a:p>
            <a:r>
              <a:rPr lang="en-US" dirty="0"/>
              <a:t>The findings suggest that surface </a:t>
            </a:r>
            <a:r>
              <a:rPr lang="en-US" dirty="0" smtClean="0"/>
              <a:t>modifications</a:t>
            </a:r>
            <a:r>
              <a:rPr lang="tr-TR" dirty="0" smtClean="0"/>
              <a:t> </a:t>
            </a:r>
            <a:r>
              <a:rPr lang="en-US" dirty="0" smtClean="0"/>
              <a:t>can</a:t>
            </a:r>
            <a:r>
              <a:rPr lang="tr-TR" dirty="0" smtClean="0"/>
              <a:t> </a:t>
            </a:r>
            <a:r>
              <a:rPr lang="en-US" dirty="0" smtClean="0"/>
              <a:t>significantly </a:t>
            </a:r>
            <a:r>
              <a:rPr lang="en-US" dirty="0"/>
              <a:t>impact the response of cylindrical structures to wave </a:t>
            </a:r>
            <a:r>
              <a:rPr lang="en-US" dirty="0" smtClean="0"/>
              <a:t>forces,</a:t>
            </a:r>
            <a:r>
              <a:rPr lang="tr-TR" dirty="0" smtClean="0"/>
              <a:t> </a:t>
            </a:r>
            <a:r>
              <a:rPr lang="en-US" dirty="0" smtClean="0"/>
              <a:t>providing </a:t>
            </a:r>
            <a:r>
              <a:rPr lang="en-US" dirty="0"/>
              <a:t>valuable information for offshore platform design and maintenance.</a:t>
            </a:r>
          </a:p>
        </p:txBody>
      </p:sp>
      <p:pic>
        <p:nvPicPr>
          <p:cNvPr id="807" name="Picture Placeholder 806" descr="Person Outline Icon">
            <a:extLst>
              <a:ext uri="{FF2B5EF4-FFF2-40B4-BE49-F238E27FC236}">
                <a16:creationId xmlns="" xmlns:a16="http://schemas.microsoft.com/office/drawing/2014/main" id="{67C7EE22-4C9D-4C66-65EC-46F86D32F1C5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>
          <a:blip r:embed="rId10">
            <a:extLst>
              <a:ext uri="{96DAC541-7B7A-43D3-8B79-37D633B846F1}">
                <asvg:svgBlip xmlns="" xmlns:asvg="http://schemas.microsoft.com/office/drawing/2016/SVG/main" r:embed="rId11"/>
              </a:ext>
            </a:extLst>
          </a:blip>
          <a:srcRect l="679" r="679"/>
          <a:stretch/>
        </p:blipFill>
        <p:spPr>
          <a:xfrm>
            <a:off x="9942353" y="12072863"/>
            <a:ext cx="642937" cy="1295391"/>
          </a:xfrm>
        </p:spPr>
      </p:pic>
      <p:pic>
        <p:nvPicPr>
          <p:cNvPr id="809" name="Picture Placeholder 808" descr="Person Icon">
            <a:extLst>
              <a:ext uri="{FF2B5EF4-FFF2-40B4-BE49-F238E27FC236}">
                <a16:creationId xmlns="" xmlns:a16="http://schemas.microsoft.com/office/drawing/2014/main" id="{D643F88C-A18C-8FEA-933D-90D7F6B4FEAA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12">
            <a:extLst>
              <a:ext uri="{96DAC541-7B7A-43D3-8B79-37D633B846F1}">
                <asvg:svgBlip xmlns="" xmlns:asvg="http://schemas.microsoft.com/office/drawing/2016/SVG/main" r:embed="rId13"/>
              </a:ext>
            </a:extLst>
          </a:blip>
          <a:srcRect l="679" r="679"/>
          <a:stretch/>
        </p:blipFill>
        <p:spPr>
          <a:xfrm>
            <a:off x="10812143" y="12072863"/>
            <a:ext cx="642937" cy="1295391"/>
          </a:xfrm>
        </p:spPr>
      </p:pic>
      <p:sp>
        <p:nvSpPr>
          <p:cNvPr id="577" name="Text Placeholder 576">
            <a:extLst>
              <a:ext uri="{FF2B5EF4-FFF2-40B4-BE49-F238E27FC236}">
                <a16:creationId xmlns="" xmlns:a16="http://schemas.microsoft.com/office/drawing/2014/main" id="{1D5280D1-B0FF-C75F-DC3D-9981E24E03DC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3290193" y="14074380"/>
            <a:ext cx="8303772" cy="1609958"/>
          </a:xfrm>
        </p:spPr>
        <p:txBody>
          <a:bodyPr/>
          <a:lstStyle/>
          <a:p>
            <a:pPr algn="just"/>
            <a:r>
              <a:rPr lang="en-US" dirty="0"/>
              <a:t>We recommended conducting further </a:t>
            </a:r>
            <a:r>
              <a:rPr lang="en-US" dirty="0" smtClean="0"/>
              <a:t>tests</a:t>
            </a:r>
            <a:r>
              <a:rPr lang="tr-TR" dirty="0" smtClean="0"/>
              <a:t> </a:t>
            </a:r>
            <a:r>
              <a:rPr lang="en-US" dirty="0" smtClean="0"/>
              <a:t>at </a:t>
            </a:r>
            <a:r>
              <a:rPr lang="en-US" dirty="0"/>
              <a:t>higher elevations to verify the findings near the Still Water Level. Further studies are needed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evaluate the</a:t>
            </a:r>
            <a:r>
              <a:rPr lang="tr-TR" dirty="0" smtClean="0"/>
              <a:t> </a:t>
            </a:r>
            <a:r>
              <a:rPr lang="en-US" dirty="0" smtClean="0"/>
              <a:t>reciprocations </a:t>
            </a:r>
            <a:r>
              <a:rPr lang="en-US" dirty="0"/>
              <a:t>of </a:t>
            </a:r>
            <a:r>
              <a:rPr lang="en-US" dirty="0" smtClean="0"/>
              <a:t>using</a:t>
            </a:r>
            <a:r>
              <a:rPr lang="tr-TR" dirty="0" smtClean="0"/>
              <a:t> </a:t>
            </a:r>
            <a:r>
              <a:rPr lang="en-US" dirty="0" smtClean="0"/>
              <a:t>coatings </a:t>
            </a:r>
            <a:r>
              <a:rPr lang="en-US" dirty="0"/>
              <a:t>in practical applications. It </a:t>
            </a:r>
            <a:r>
              <a:rPr lang="en-US" dirty="0" smtClean="0"/>
              <a:t>is. Thoughts,</a:t>
            </a:r>
            <a:r>
              <a:rPr lang="tr-TR" dirty="0" smtClean="0"/>
              <a:t> </a:t>
            </a:r>
            <a:r>
              <a:rPr lang="en-US" dirty="0" smtClean="0"/>
              <a:t>projections </a:t>
            </a:r>
            <a:r>
              <a:rPr lang="en-US" dirty="0"/>
              <a:t>or ideas of the </a:t>
            </a:r>
            <a:r>
              <a:rPr lang="en-US" dirty="0" smtClean="0"/>
              <a:t>authors</a:t>
            </a:r>
            <a:r>
              <a:rPr lang="tr-TR" dirty="0" smtClean="0"/>
              <a:t> </a:t>
            </a:r>
            <a:r>
              <a:rPr lang="en-US" dirty="0" smtClean="0"/>
              <a:t>about </a:t>
            </a:r>
            <a:r>
              <a:rPr lang="en-US" dirty="0"/>
              <a:t>cost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feasibility </a:t>
            </a:r>
            <a:r>
              <a:rPr lang="en-US" dirty="0"/>
              <a:t>of hydrophobic coating </a:t>
            </a:r>
            <a:r>
              <a:rPr lang="en-US" dirty="0" smtClean="0"/>
              <a:t>may </a:t>
            </a:r>
            <a:r>
              <a:rPr lang="en-US" dirty="0"/>
              <a:t>be inserted essential to</a:t>
            </a:r>
            <a:r>
              <a:rPr lang="tr-TR" dirty="0"/>
              <a:t> </a:t>
            </a:r>
            <a:r>
              <a:rPr lang="en-US" dirty="0"/>
              <a:t>consider sources of uncertainty such as</a:t>
            </a:r>
            <a:r>
              <a:rPr lang="tr-TR" dirty="0"/>
              <a:t> </a:t>
            </a:r>
            <a:r>
              <a:rPr lang="en-US" dirty="0"/>
              <a:t>measurement uncertainty, sensor positioning, and variability</a:t>
            </a:r>
            <a:r>
              <a:rPr lang="tr-TR" dirty="0"/>
              <a:t> </a:t>
            </a:r>
            <a:r>
              <a:rPr lang="en-US" dirty="0"/>
              <a:t>in environmental conditions during the</a:t>
            </a:r>
            <a:r>
              <a:rPr lang="tr-TR" dirty="0"/>
              <a:t> </a:t>
            </a:r>
            <a:r>
              <a:rPr lang="en-US" dirty="0" smtClean="0"/>
              <a:t>experiment</a:t>
            </a:r>
            <a:r>
              <a:rPr lang="tr-TR" dirty="0" smtClean="0"/>
              <a:t> </a:t>
            </a:r>
            <a:r>
              <a:rPr lang="en-US" dirty="0" smtClean="0"/>
              <a:t>there</a:t>
            </a:r>
            <a:r>
              <a:rPr lang="en-US" dirty="0"/>
              <a:t>.</a:t>
            </a:r>
          </a:p>
        </p:txBody>
      </p:sp>
      <p:pic>
        <p:nvPicPr>
          <p:cNvPr id="31" name="Resim 30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-21282" y="96450"/>
            <a:ext cx="3601737" cy="689441"/>
          </a:xfrm>
          <a:prstGeom prst="rect">
            <a:avLst/>
          </a:prstGeom>
        </p:spPr>
      </p:pic>
      <p:sp>
        <p:nvSpPr>
          <p:cNvPr id="2" name="Dikdörtgen 1"/>
          <p:cNvSpPr/>
          <p:nvPr/>
        </p:nvSpPr>
        <p:spPr>
          <a:xfrm>
            <a:off x="628807" y="2752768"/>
            <a:ext cx="9661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467940">
              <a:defRPr/>
            </a:pPr>
            <a:endParaRPr lang="tr-TR" b="1" dirty="0">
              <a:ln w="17780" cmpd="sng">
                <a:solidFill>
                  <a:schemeClr val="bg1"/>
                </a:solidFill>
                <a:prstDash val="solid"/>
                <a:miter lim="800000"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395664" y="801385"/>
            <a:ext cx="96012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467940">
              <a:defRPr/>
            </a:pPr>
            <a:r>
              <a:rPr lang="en-US" sz="3200" b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chemeClr val="accent2"/>
                </a:solidFill>
                <a:latin typeface="+mj-lt"/>
              </a:rPr>
              <a:t>YILDIZ </a:t>
            </a:r>
            <a:r>
              <a:rPr lang="en-US" sz="3200" b="1" dirty="0" smtClean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chemeClr val="accent2"/>
                </a:solidFill>
                <a:latin typeface="+mj-lt"/>
              </a:rPr>
              <a:t>TE</a:t>
            </a:r>
            <a:r>
              <a:rPr lang="tr-TR" sz="3200" b="1" dirty="0" smtClean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chemeClr val="accent2"/>
                </a:solidFill>
                <a:latin typeface="+mj-lt"/>
              </a:rPr>
              <a:t>CHNICAL</a:t>
            </a:r>
            <a:r>
              <a:rPr lang="en-US" sz="3200" b="1" dirty="0" smtClean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chemeClr val="accent2"/>
                </a:solidFill>
                <a:latin typeface="+mj-lt"/>
              </a:rPr>
              <a:t> </a:t>
            </a:r>
            <a:r>
              <a:rPr lang="en-US" sz="3200" b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chemeClr val="accent2"/>
                </a:solidFill>
                <a:latin typeface="+mj-lt"/>
              </a:rPr>
              <a:t>UNIVERSITY</a:t>
            </a:r>
          </a:p>
          <a:p>
            <a:pPr algn="ctr" defTabSz="2467940">
              <a:defRPr/>
            </a:pPr>
            <a:r>
              <a:rPr lang="en-US" sz="3200" b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chemeClr val="accent2"/>
                </a:solidFill>
                <a:latin typeface="+mj-lt"/>
              </a:rPr>
              <a:t>FACULTY OF NAVAL ARCHITACTURE AND MARITIME </a:t>
            </a:r>
          </a:p>
          <a:p>
            <a:pPr algn="ctr" defTabSz="2467940">
              <a:defRPr/>
            </a:pPr>
            <a:r>
              <a:rPr lang="en-US" sz="3200" b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chemeClr val="accent2"/>
                </a:solidFill>
                <a:latin typeface="+mj-lt"/>
              </a:rPr>
              <a:t>DEPARTMENT OF MARINE ENGINEERING</a:t>
            </a:r>
          </a:p>
          <a:p>
            <a:pPr algn="ctr" defTabSz="2467940">
              <a:defRPr/>
            </a:pPr>
            <a:r>
              <a:rPr lang="en-US" sz="3200" b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chemeClr val="accent2"/>
                </a:solidFill>
                <a:latin typeface="+mj-lt"/>
              </a:rPr>
              <a:t>THESIS</a:t>
            </a:r>
          </a:p>
        </p:txBody>
      </p:sp>
      <p:pic>
        <p:nvPicPr>
          <p:cNvPr id="34" name="4 Resim" descr="YTUGIDF_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9" t="4712" r="4710" b="5865"/>
          <a:stretch>
            <a:fillRect/>
          </a:stretch>
        </p:blipFill>
        <p:spPr bwMode="auto">
          <a:xfrm>
            <a:off x="10996863" y="36052"/>
            <a:ext cx="883093" cy="883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Grafik Yer Tutucusu 4"/>
          <p:cNvSpPr>
            <a:spLocks noGrp="1"/>
          </p:cNvSpPr>
          <p:nvPr>
            <p:ph type="chart" sz="quarter" idx="23"/>
          </p:nvPr>
        </p:nvSpPr>
        <p:spPr/>
      </p:sp>
      <p:pic>
        <p:nvPicPr>
          <p:cNvPr id="7" name="Grafik Yer Tutucusu 6"/>
          <p:cNvPicPr>
            <a:picLocks noGrp="1" noChangeAspect="1"/>
          </p:cNvPicPr>
          <p:nvPr>
            <p:ph type="chart" sz="quarter" idx="22"/>
          </p:nvPr>
        </p:nvPicPr>
        <p:blipFill>
          <a:blip r:embed="rId16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9" name="Metin Yer Tutucusu 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Metin Yer Tutucusu 10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3" name="Resim 12"/>
          <p:cNvPicPr>
            <a:picLocks noChangeAspect="1"/>
          </p:cNvPicPr>
          <p:nvPr/>
        </p:nvPicPr>
        <p:blipFill rotWithShape="1">
          <a:blip r:embed="rId17"/>
          <a:srcRect l="46094" t="34808" r="24375" b="32954"/>
          <a:stretch/>
        </p:blipFill>
        <p:spPr>
          <a:xfrm>
            <a:off x="6354604" y="5214159"/>
            <a:ext cx="4340858" cy="2664230"/>
          </a:xfrm>
          <a:prstGeom prst="rect">
            <a:avLst/>
          </a:prstGeom>
        </p:spPr>
      </p:pic>
      <p:pic>
        <p:nvPicPr>
          <p:cNvPr id="17" name="Resim 16"/>
          <p:cNvPicPr>
            <a:picLocks noChangeAspect="1"/>
          </p:cNvPicPr>
          <p:nvPr/>
        </p:nvPicPr>
        <p:blipFill rotWithShape="1">
          <a:blip r:embed="rId18"/>
          <a:srcRect l="42031" t="30361" r="20156" b="29619"/>
          <a:stretch/>
        </p:blipFill>
        <p:spPr>
          <a:xfrm>
            <a:off x="6165215" y="8545982"/>
            <a:ext cx="4610100" cy="2743200"/>
          </a:xfrm>
          <a:prstGeom prst="rect">
            <a:avLst/>
          </a:prstGeom>
        </p:spPr>
      </p:pic>
      <p:sp>
        <p:nvSpPr>
          <p:cNvPr id="53" name="Title 92">
            <a:extLst>
              <a:ext uri="{FF2B5EF4-FFF2-40B4-BE49-F238E27FC236}">
                <a16:creationId xmlns="" xmlns:a16="http://schemas.microsoft.com/office/drawing/2014/main" id="{F8AFC95F-4AEC-7125-002E-DF65C975E114}"/>
              </a:ext>
            </a:extLst>
          </p:cNvPr>
          <p:cNvSpPr txBox="1">
            <a:spLocks/>
          </p:cNvSpPr>
          <p:nvPr/>
        </p:nvSpPr>
        <p:spPr>
          <a:xfrm>
            <a:off x="1983277" y="2824645"/>
            <a:ext cx="7959076" cy="2085182"/>
          </a:xfrm>
          <a:prstGeom prst="rect">
            <a:avLst/>
          </a:prstGeom>
        </p:spPr>
        <p:txBody>
          <a:bodyPr vert="horz" lIns="91440" tIns="45720" rIns="91440" bIns="0" rtlCol="0" anchor="b">
            <a:noAutofit/>
          </a:bodyPr>
          <a:lstStyle>
            <a:lvl1pPr algn="ctr" defTabSz="1219170" rtl="0" eaLnBrk="1" latinLnBrk="0" hangingPunct="1">
              <a:lnSpc>
                <a:spcPct val="70000"/>
              </a:lnSpc>
              <a:spcBef>
                <a:spcPct val="0"/>
              </a:spcBef>
              <a:buNone/>
              <a:defRPr sz="11500" b="1" kern="1200" spc="-500" baseline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0" dirty="0" smtClean="0"/>
              <a:t>Wave Impact on Offshore Structures</a:t>
            </a:r>
            <a:endParaRPr lang="en-US" sz="5400" b="0" dirty="0"/>
          </a:p>
        </p:txBody>
      </p:sp>
    </p:spTree>
    <p:extLst>
      <p:ext uri="{BB962C8B-B14F-4D97-AF65-F5344CB8AC3E}">
        <p14:creationId xmlns:p14="http://schemas.microsoft.com/office/powerpoint/2010/main" val="273790420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22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2F7FC"/>
      </a:accent1>
      <a:accent2>
        <a:srgbClr val="2E7BC8"/>
      </a:accent2>
      <a:accent3>
        <a:srgbClr val="FFFEEB"/>
      </a:accent3>
      <a:accent4>
        <a:srgbClr val="C15764"/>
      </a:accent4>
      <a:accent5>
        <a:srgbClr val="F5A26F"/>
      </a:accent5>
      <a:accent6>
        <a:srgbClr val="C6FEDA"/>
      </a:accent6>
      <a:hlink>
        <a:srgbClr val="D2B356"/>
      </a:hlink>
      <a:folHlink>
        <a:srgbClr val="C59169"/>
      </a:folHlink>
    </a:clrScheme>
    <a:fontScheme name="Custom 72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66781421_Win32_SL_v4" id="{A05BC38D-7A36-434C-AE58-671B91A32AC4}" vid="{BA7B049D-A6D9-479D-80E8-6A737482F9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166227D2-E40E-4221-BAD8-76574753A1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891D39D-0B59-4B56-81CF-15F533A134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D7CE127-7813-43B3-896B-0FC731E05D08}">
  <ds:schemaRefs>
    <ds:schemaRef ds:uri="http://schemas.microsoft.com/sharepoint/v3"/>
    <ds:schemaRef ds:uri="16c05727-aa75-4e4a-9b5f-8a80a1165891"/>
    <ds:schemaRef ds:uri="http://purl.org/dc/dcmitype/"/>
    <ds:schemaRef ds:uri="http://www.w3.org/XML/1998/namespace"/>
    <ds:schemaRef ds:uri="http://schemas.microsoft.com/office/infopath/2007/PartnerControls"/>
    <ds:schemaRef ds:uri="230e9df3-be65-4c73-a93b-d1236ebd677e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71af3243-3dd4-4a8d-8c0d-dd76da1f02a5"/>
    <ds:schemaRef ds:uri="http://schemas.microsoft.com/office/2006/metadata/properties"/>
    <ds:schemaRef ds:uri="http://purl.org/dc/terms/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227</Words>
  <Application>Microsoft Office PowerPoint</Application>
  <PresentationFormat>Özel</PresentationFormat>
  <Paragraphs>17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Custom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2023-07-24T20:28:10Z</dcterms:created>
  <dcterms:modified xsi:type="dcterms:W3CDTF">2025-12-31T07:42:08Z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